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3" r:id="rId8"/>
    <p:sldId id="262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1" autoAdjust="0"/>
    <p:restoredTop sz="94660"/>
  </p:normalViewPr>
  <p:slideViewPr>
    <p:cSldViewPr snapToGrid="0">
      <p:cViewPr varScale="1">
        <p:scale>
          <a:sx n="90" d="100"/>
          <a:sy n="90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13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6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353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96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4028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20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32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84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3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0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6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3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4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38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3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7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12271-7AB1-475E-BEE8-6785BCC83B0D}" type="datetimeFigureOut">
              <a:rPr lang="ko-KR" altLang="en-US" smtClean="0"/>
              <a:t>2017-07-30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C2301B8-1A69-4D85-8280-A8CDE52A7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77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AUJYv5pOxQ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magine.com/designs/scalable-harry-potter-glasses-with-hing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97F13-19C5-44E8-B8B4-8A52A73C1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liquid</a:t>
            </a:r>
            <a:r>
              <a:rPr lang="ko-KR" altLang="en-US" dirty="0"/>
              <a:t> </a:t>
            </a:r>
            <a:r>
              <a:rPr lang="en-US" altLang="ko-KR" dirty="0"/>
              <a:t>Glasses &amp;</a:t>
            </a:r>
            <a:br>
              <a:rPr lang="en-US" altLang="ko-KR" dirty="0"/>
            </a:br>
            <a:r>
              <a:rPr lang="en-US" altLang="ko-KR" dirty="0"/>
              <a:t>AR</a:t>
            </a:r>
            <a:r>
              <a:rPr lang="ko-KR" altLang="en-US" dirty="0"/>
              <a:t> </a:t>
            </a:r>
            <a:r>
              <a:rPr lang="en-US" altLang="ko-KR" dirty="0" err="1"/>
              <a:t>hololens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2F2683-730D-47D8-9812-0AA43AC49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김지훈 </a:t>
            </a:r>
            <a:r>
              <a:rPr lang="ko-KR" altLang="en-US" dirty="0" err="1"/>
              <a:t>황선재</a:t>
            </a:r>
            <a:r>
              <a:rPr lang="ko-KR" altLang="en-US" dirty="0"/>
              <a:t> </a:t>
            </a:r>
            <a:r>
              <a:rPr lang="ko-KR" altLang="en-US" dirty="0" err="1"/>
              <a:t>정아연</a:t>
            </a:r>
            <a:r>
              <a:rPr lang="ko-KR" altLang="en-US" dirty="0"/>
              <a:t> </a:t>
            </a:r>
            <a:r>
              <a:rPr lang="ko-KR" altLang="en-US" dirty="0" err="1"/>
              <a:t>황선민김혜구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178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89A4D-7E7A-48AD-9E03-6AEEB58F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Liquid Glasses </a:t>
            </a:r>
            <a:r>
              <a:rPr lang="ko-KR" altLang="en-US" dirty="0"/>
              <a:t>시연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B9598B0-D8CD-4252-A577-07361EA82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0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C7535-A0DF-4F8A-A139-627EDB60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14700-9B2E-4810-8688-921C9895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Liquid Glasses</a:t>
            </a:r>
          </a:p>
          <a:p>
            <a:endParaRPr lang="en-US" altLang="ko-KR" dirty="0"/>
          </a:p>
          <a:p>
            <a:r>
              <a:rPr lang="en-US" altLang="ko-KR" dirty="0"/>
              <a:t>Liquid Glasses </a:t>
            </a:r>
            <a:r>
              <a:rPr lang="ko-KR" altLang="en-US" dirty="0"/>
              <a:t>원리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제작과정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문제점 및 진행방향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Liquid Glasses </a:t>
            </a:r>
            <a:r>
              <a:rPr lang="ko-KR" altLang="en-US" dirty="0"/>
              <a:t>시연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699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DE9F0-77B7-4ABF-B2E6-02B308EF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Liquid Glasses</a:t>
            </a:r>
            <a:endParaRPr lang="ko-KR" altLang="en-US" dirty="0"/>
          </a:p>
        </p:txBody>
      </p:sp>
      <p:pic>
        <p:nvPicPr>
          <p:cNvPr id="4" name="온라인 미디어 ^0 3">
            <a:hlinkClick r:id="" action="ppaction://media"/>
            <a:extLst>
              <a:ext uri="{FF2B5EF4-FFF2-40B4-BE49-F238E27FC236}">
                <a16:creationId xmlns:a16="http://schemas.microsoft.com/office/drawing/2014/main" id="{FD41E596-67DE-4600-81AE-CDA7DE02329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59926" y="1905000"/>
            <a:ext cx="5715701" cy="42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0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0974A-D7E8-41A9-8AD5-FB98D37F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Liquid Glasses </a:t>
            </a:r>
            <a:r>
              <a:rPr lang="ko-KR" altLang="en-US" dirty="0"/>
              <a:t>원리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C5CCEFF-5B94-4256-89A6-C3A405638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533" y="1819939"/>
            <a:ext cx="7178396" cy="422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54547-2D0B-447F-989B-67EF56D7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제작과정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4710A-5AC5-4170-9F74-2BF273AA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	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EDB966-107B-4C58-A1FD-6932E171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937" y="2034547"/>
            <a:ext cx="3876675" cy="3876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7D239E-F8F6-40CE-B146-67559DCF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89" y="3264194"/>
            <a:ext cx="3640991" cy="264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3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A7616-4A6E-4736-B686-35EE05EF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r>
              <a:rPr lang="ko-KR" altLang="en-US" dirty="0"/>
              <a:t>제작과정</a:t>
            </a:r>
          </a:p>
        </p:txBody>
      </p:sp>
      <p:pic>
        <p:nvPicPr>
          <p:cNvPr id="4" name="KakaoTalk_Video_20170730_2313_12_916">
            <a:hlinkClick r:id="" action="ppaction://media"/>
            <a:extLst>
              <a:ext uri="{FF2B5EF4-FFF2-40B4-BE49-F238E27FC236}">
                <a16:creationId xmlns:a16="http://schemas.microsoft.com/office/drawing/2014/main" id="{42113421-522C-43A0-97FE-1B2D295660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698256" y="1795721"/>
            <a:ext cx="5692184" cy="4184723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7B031C-91ED-4D1A-A6AF-5F5D39288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21" y="1290637"/>
            <a:ext cx="2047871" cy="2260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37F5AD-7042-4AF4-A4B7-54347E544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083" y="2849526"/>
            <a:ext cx="3084903" cy="35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1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B290B-D27F-48B4-877C-3A93F78A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제작과정</a:t>
            </a:r>
          </a:p>
        </p:txBody>
      </p:sp>
      <p:pic>
        <p:nvPicPr>
          <p:cNvPr id="4" name="KakaoTalk_Video_20170730_2055_37_817">
            <a:hlinkClick r:id="" action="ppaction://media"/>
            <a:extLst>
              <a:ext uri="{FF2B5EF4-FFF2-40B4-BE49-F238E27FC236}">
                <a16:creationId xmlns:a16="http://schemas.microsoft.com/office/drawing/2014/main" id="{EE61D90B-D27D-4541-92ED-41AF663FF2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26362" y="2122968"/>
            <a:ext cx="3778250" cy="3778250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B7C25E-F094-4239-B557-18E9ADDAA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094" y="3944679"/>
            <a:ext cx="2159828" cy="19565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BE698F-A806-415D-86CE-83B9B90C8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094" y="2078212"/>
            <a:ext cx="2159828" cy="1866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CFE565-F71B-489B-87E6-391B7705D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925" y="3136605"/>
            <a:ext cx="2848729" cy="2764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E45EC-9EFA-4267-8A0C-42831A685AEC}"/>
              </a:ext>
            </a:extLst>
          </p:cNvPr>
          <p:cNvSpPr txBox="1"/>
          <p:nvPr/>
        </p:nvSpPr>
        <p:spPr>
          <a:xfrm>
            <a:off x="2497296" y="2197637"/>
            <a:ext cx="3006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안경 테두리 </a:t>
            </a:r>
            <a:r>
              <a:rPr lang="en-US" altLang="ko-KR" dirty="0"/>
              <a:t>: ABS </a:t>
            </a:r>
            <a:r>
              <a:rPr lang="ko-KR" altLang="en-US" dirty="0"/>
              <a:t>플라스틱</a:t>
            </a:r>
            <a:endParaRPr lang="en-US" altLang="ko-KR" dirty="0"/>
          </a:p>
          <a:p>
            <a:r>
              <a:rPr lang="ko-KR" altLang="en-US" dirty="0"/>
              <a:t>렌즈 </a:t>
            </a:r>
            <a:r>
              <a:rPr lang="en-US" altLang="ko-KR" dirty="0"/>
              <a:t>: PDMS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9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FD193-6378-4293-A0DA-D0ADEE07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문제점과 진행방향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2EE9E-05F0-4B58-B28B-8FBAB4FAE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안경 내부에 생기는 기체방울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튜브와의 연결부위 불안정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기체방울과 튜브와의 연결 불안정 해결되면  </a:t>
            </a:r>
            <a:r>
              <a:rPr lang="en-US" altLang="ko-KR" dirty="0"/>
              <a:t>AR </a:t>
            </a:r>
            <a:r>
              <a:rPr lang="ko-KR" altLang="en-US" dirty="0"/>
              <a:t>기기와의 연결 시도</a:t>
            </a:r>
          </a:p>
          <a:p>
            <a:endParaRPr lang="en-US" altLang="ko-KR" dirty="0"/>
          </a:p>
          <a:p>
            <a:r>
              <a:rPr lang="ko-KR" altLang="en-US" dirty="0"/>
              <a:t>렌즈 역할을 하는 </a:t>
            </a:r>
            <a:r>
              <a:rPr lang="en-US" altLang="ko-KR" dirty="0"/>
              <a:t>PDMS </a:t>
            </a:r>
            <a:r>
              <a:rPr lang="ko-KR" altLang="en-US" dirty="0"/>
              <a:t>의 두께 균일화</a:t>
            </a:r>
            <a:endParaRPr lang="en-US" altLang="ko-KR" dirty="0"/>
          </a:p>
          <a:p>
            <a:r>
              <a:rPr lang="ko-KR" altLang="en-US" dirty="0"/>
              <a:t>착용시 무게로 인한 쏠림 현상 </a:t>
            </a:r>
            <a:r>
              <a:rPr lang="en-US" altLang="ko-KR" dirty="0"/>
              <a:t>(</a:t>
            </a:r>
            <a:r>
              <a:rPr lang="ko-KR" altLang="en-US" dirty="0"/>
              <a:t>코부분이 아픔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주사기 부착방법 </a:t>
            </a:r>
            <a:r>
              <a:rPr lang="en-US" altLang="ko-KR" dirty="0"/>
              <a:t>&amp; </a:t>
            </a:r>
            <a:r>
              <a:rPr lang="ko-KR" altLang="en-US" dirty="0" err="1"/>
              <a:t>기어달기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769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3D669-4FA7-4674-A59C-9253CB3B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B0FFA2-9C44-4E76-AC53-602895BB0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안경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https://www.youmagine.com/designs/scalable-harry-potter-glasses-with-hinges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Liquid Glasses : http://cvdw.org/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510792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814</TotalTime>
  <Words>100</Words>
  <Application>Microsoft Office PowerPoint</Application>
  <PresentationFormat>와이드스크린</PresentationFormat>
  <Paragraphs>35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HY중고딕</vt:lpstr>
      <vt:lpstr>Arial</vt:lpstr>
      <vt:lpstr>Century Gothic</vt:lpstr>
      <vt:lpstr>Wingdings 3</vt:lpstr>
      <vt:lpstr>줄기</vt:lpstr>
      <vt:lpstr>liquid Glasses &amp; AR hololens</vt:lpstr>
      <vt:lpstr>contents</vt:lpstr>
      <vt:lpstr>Liquid Glasses</vt:lpstr>
      <vt:lpstr>Liquid Glasses 원리</vt:lpstr>
      <vt:lpstr>제작과정</vt:lpstr>
      <vt:lpstr>  제작과정</vt:lpstr>
      <vt:lpstr>제작과정</vt:lpstr>
      <vt:lpstr>문제점과 진행방향</vt:lpstr>
      <vt:lpstr>출처</vt:lpstr>
      <vt:lpstr>Liquid Glasses 시연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Glasses &amp; AR hololens</dc:title>
  <dc:creator>user</dc:creator>
  <cp:lastModifiedBy>user</cp:lastModifiedBy>
  <cp:revision>19</cp:revision>
  <dcterms:created xsi:type="dcterms:W3CDTF">2017-07-30T11:35:36Z</dcterms:created>
  <dcterms:modified xsi:type="dcterms:W3CDTF">2017-07-31T01:25:44Z</dcterms:modified>
</cp:coreProperties>
</file>